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28" y="77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ΚΕΦΑΛΟΓΙΑΝΝΗΣ ΕΥΣ.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ΕΜΜΑΝΟΥΗΛ 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Κρήτης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αναβάθμιση των πολύ μικρών, μικρών και μεσαίων επιχειρήσεων.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48.080,00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24.040,00€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κ.α.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Ψηφιακές Υπηρεσίες (ψηφιακή διαφήμιση, πιστοποίηση ψηφιακής πολιτικής ασφάλειας, καταχώρηση και μεταφορά δεδομένων κ.α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194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Ependysis</cp:lastModifiedBy>
  <cp:revision>46</cp:revision>
  <dcterms:created xsi:type="dcterms:W3CDTF">2018-02-13T12:16:57Z</dcterms:created>
  <dcterms:modified xsi:type="dcterms:W3CDTF">2021-09-09T14:01:48Z</dcterms:modified>
</cp:coreProperties>
</file>